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5" r:id="rId4"/>
    <p:sldId id="267" r:id="rId5"/>
    <p:sldId id="264" r:id="rId6"/>
    <p:sldId id="260" r:id="rId7"/>
    <p:sldId id="261" r:id="rId8"/>
    <p:sldId id="262" r:id="rId9"/>
    <p:sldId id="266" r:id="rId10"/>
    <p:sldId id="268" r:id="rId11"/>
    <p:sldId id="269" r:id="rId12"/>
    <p:sldId id="273" r:id="rId13"/>
    <p:sldId id="274" r:id="rId14"/>
    <p:sldId id="270" r:id="rId15"/>
    <p:sldId id="257" r:id="rId16"/>
    <p:sldId id="258" r:id="rId17"/>
    <p:sldId id="263" r:id="rId18"/>
    <p:sldId id="272" r:id="rId19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00" d="100"/>
          <a:sy n="100" d="100"/>
        </p:scale>
        <p:origin x="96" y="3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A79385-8D1B-F331-27C1-DA9BD8E560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7809004C-2992-02CF-FB39-5DA307677B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60B3A89-F939-6052-BA14-BE3D217516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313FF-367C-4594-A374-AA723E1CF98C}" type="datetimeFigureOut">
              <a:rPr lang="fr-FR" smtClean="0"/>
              <a:t>28/02/2026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2EC5DB1-AA3D-C954-AB6A-9100D3579F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2B222E4-A60D-4B0F-850C-923F16F92B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5C6DE-2BA4-4917-976A-1DFE67133AB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01344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D897CD5-9DF6-020E-7502-FAF3ABA916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8B00AB8B-5FC6-2606-256E-B36866C11F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2B030C6-2E72-8C3D-1341-24A94B4167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313FF-367C-4594-A374-AA723E1CF98C}" type="datetimeFigureOut">
              <a:rPr lang="fr-FR" smtClean="0"/>
              <a:t>28/02/2026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26241B0-E6B3-68ED-2917-B02072E86A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32036C5-6BFE-7548-5699-95341D7B8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5C6DE-2BA4-4917-976A-1DFE67133AB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86496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182737AA-AC56-B343-6B0C-D3D45A74BA5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A503CF36-D977-934B-14A5-BA320B014C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54B54CB-203C-C394-3394-85669944D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313FF-367C-4594-A374-AA723E1CF98C}" type="datetimeFigureOut">
              <a:rPr lang="fr-FR" smtClean="0"/>
              <a:t>28/02/2026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431963B-0070-20AA-521C-6B1ED3CCFF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CD449F8-0BC7-C8AC-0489-BA392CFB2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5C6DE-2BA4-4917-976A-1DFE67133AB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043268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84F0891-0149-C7E6-7F2B-700E8C3661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933C185-D15C-8CDF-5841-D4E21149FC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E98DB56-4A83-8D10-0B58-A6A3560B32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313FF-367C-4594-A374-AA723E1CF98C}" type="datetimeFigureOut">
              <a:rPr lang="fr-FR" smtClean="0"/>
              <a:t>28/02/2026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04CE289-1E1E-DED0-B1AE-28E53D2040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A622EE0-18C7-CBC6-EDDC-D5D0E84D9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5C6DE-2BA4-4917-976A-1DFE67133AB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038833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301F5E0-9946-6B97-CCA5-F861D26DCF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5003FAA-31BB-57C3-8F75-1C110B5D0D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31F29AA-8514-4644-C3DD-F3C9D32C86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313FF-367C-4594-A374-AA723E1CF98C}" type="datetimeFigureOut">
              <a:rPr lang="fr-FR" smtClean="0"/>
              <a:t>28/02/2026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FB048A7-EE6F-5DAB-18B1-2843EF0D4E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4FB11A7-BA84-B565-5368-DE721C7E6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5C6DE-2BA4-4917-976A-1DFE67133AB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500435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2E9B576-FBDB-FA43-EB64-1EE4A352E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DAD8230-F82B-633D-B95F-6B98013CBE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21B28EB-ACA7-815A-12D9-838CD991AC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F4EDB38-8D2E-8D71-2668-482949D453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313FF-367C-4594-A374-AA723E1CF98C}" type="datetimeFigureOut">
              <a:rPr lang="fr-FR" smtClean="0"/>
              <a:t>28/02/2026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169261F-A8DB-E40D-84B9-C1EE4A0AE7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A48D892-74BA-05B0-8874-4C76091BB5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5C6DE-2BA4-4917-976A-1DFE67133AB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700330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B8D978A-00BD-7077-228B-A39FD12ED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927376C-1E7E-2598-2C27-F441B26301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9F6766C-27B9-B404-5BFD-A837D74BC0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46D74A50-6B62-555E-8063-61B2BD01A9E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21FC8665-C613-BA43-5945-B843991A02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6B730667-A6EC-E962-89E5-9B60F9195D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313FF-367C-4594-A374-AA723E1CF98C}" type="datetimeFigureOut">
              <a:rPr lang="fr-FR" smtClean="0"/>
              <a:t>28/02/2026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5469EBD4-5887-FE22-2A26-58F0F68AE2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8F1E22E1-A076-ADE2-86AA-7AC72A743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5C6DE-2BA4-4917-976A-1DFE67133AB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063605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6591064-B5FF-DD60-79CC-378BDD1202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1B2EB754-529D-1035-EC80-932653D32A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313FF-367C-4594-A374-AA723E1CF98C}" type="datetimeFigureOut">
              <a:rPr lang="fr-FR" smtClean="0"/>
              <a:t>28/02/2026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8B200C9-9F11-51B0-1308-FC0DB55168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587821A9-DD56-AD68-7EC9-8D7EFDF446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5C6DE-2BA4-4917-976A-1DFE67133AB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07781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4F490DC6-959C-2A22-49A8-515B81A83E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313FF-367C-4594-A374-AA723E1CF98C}" type="datetimeFigureOut">
              <a:rPr lang="fr-FR" smtClean="0"/>
              <a:t>28/02/2026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6F9DE72E-09CB-8AF6-3D14-1323DC2A4D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D3A89FC-573D-7F77-D415-031D7F967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5C6DE-2BA4-4917-976A-1DFE67133AB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20271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FED1E01-87FC-321F-C24E-2D76320325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A3A288C-894C-38F9-4F68-709FC9AA54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4F2C374-E917-6821-1B03-B639D1914D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155DCBF-51D9-F634-AC40-A46A63630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313FF-367C-4594-A374-AA723E1CF98C}" type="datetimeFigureOut">
              <a:rPr lang="fr-FR" smtClean="0"/>
              <a:t>28/02/2026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47FF02C-E1A0-24DB-A2D2-837D59182B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D5FA90D-37B5-CB1B-7182-FC570C5B4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5C6DE-2BA4-4917-976A-1DFE67133AB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699677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E8D3F33-D7E2-C7FC-83F3-5C96651D7F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F9D33DF9-8E0A-5114-824E-87D5370FE57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EC2F43E-4BFC-01E0-25B0-B2E5BAB48E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8CDCC01-332D-2138-6EE7-D795ECCD5E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313FF-367C-4594-A374-AA723E1CF98C}" type="datetimeFigureOut">
              <a:rPr lang="fr-FR" smtClean="0"/>
              <a:t>28/02/2026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7BB69B0-41A5-693E-C6CD-37B1C222E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1980818-8AEE-B1CC-1023-EFE023702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5C6DE-2BA4-4917-976A-1DFE67133AB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869665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6F82A99A-B0E5-3D65-75CD-4181DC8241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03F90EF-2EC1-A475-0D01-92FC4CDD0B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7E1D661-2530-6F0E-1EB6-4D8747FB13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E313FF-367C-4594-A374-AA723E1CF98C}" type="datetimeFigureOut">
              <a:rPr lang="fr-FR" smtClean="0"/>
              <a:t>28/02/2026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0416268-FC46-E0CA-D267-98518291F7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AD66864-6C62-90F6-09F4-CAE7D0DE11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75C6DE-2BA4-4917-976A-1DFE67133AB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864420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3.GIF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GIF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2AB590D-3A64-C915-2D4E-C67376D3E4D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LUTTONS CONTRE LES INCIVILITES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0BF2A7E-79A2-C1BE-1954-E9B0BB9C94D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fr-FR" sz="4800" dirty="0"/>
              <a:t>LA VIE DU CLUB</a:t>
            </a:r>
          </a:p>
        </p:txBody>
      </p:sp>
      <p:pic>
        <p:nvPicPr>
          <p:cNvPr id="4" name="Image 3" descr="Une image contenant texte, logo, Police, symbole&#10;&#10;Description générée automatiquement">
            <a:extLst>
              <a:ext uri="{FF2B5EF4-FFF2-40B4-BE49-F238E27FC236}">
                <a16:creationId xmlns:a16="http://schemas.microsoft.com/office/drawing/2014/main" id="{1503F5AF-9878-7190-5B7B-5E90B2D6FB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087" y="242210"/>
            <a:ext cx="1362265" cy="819264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35A3E029-14D9-5DA0-6718-8305C7D8FE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28189" y="129903"/>
            <a:ext cx="1305107" cy="847843"/>
          </a:xfrm>
          <a:prstGeom prst="rect">
            <a:avLst/>
          </a:prstGeom>
        </p:spPr>
      </p:pic>
      <p:pic>
        <p:nvPicPr>
          <p:cNvPr id="7" name="Image 6" descr="Une image contenant symbole, Graphique, Emblème, graphisme&#10;&#10;Description générée automatiquement">
            <a:extLst>
              <a:ext uri="{FF2B5EF4-FFF2-40B4-BE49-F238E27FC236}">
                <a16:creationId xmlns:a16="http://schemas.microsoft.com/office/drawing/2014/main" id="{A3FCCC7A-AA2D-0A05-D368-5FDE2F045A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907" y="4230687"/>
            <a:ext cx="2266950" cy="2238375"/>
          </a:xfrm>
          <a:prstGeom prst="rect">
            <a:avLst/>
          </a:prstGeom>
        </p:spPr>
      </p:pic>
      <p:pic>
        <p:nvPicPr>
          <p:cNvPr id="8" name="Image 7" descr="Une image contenant symbole, Graphique, Emblème, graphisme&#10;&#10;Description générée automatiquement">
            <a:extLst>
              <a:ext uri="{FF2B5EF4-FFF2-40B4-BE49-F238E27FC236}">
                <a16:creationId xmlns:a16="http://schemas.microsoft.com/office/drawing/2014/main" id="{F4A7C48C-3A82-7210-1E08-7DE98E2BFD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4714" y="4138612"/>
            <a:ext cx="2266950" cy="2238375"/>
          </a:xfrm>
          <a:prstGeom prst="rect">
            <a:avLst/>
          </a:prstGeom>
        </p:spPr>
      </p:pic>
      <p:pic>
        <p:nvPicPr>
          <p:cNvPr id="9" name="Image 8" descr="Une image contenant texte, Police, capture d’écran, logo&#10;&#10;Le contenu généré par l’IA peut être incorrect.">
            <a:extLst>
              <a:ext uri="{FF2B5EF4-FFF2-40B4-BE49-F238E27FC236}">
                <a16:creationId xmlns:a16="http://schemas.microsoft.com/office/drawing/2014/main" id="{4E48B514-A7F1-8B67-B015-79A023C64B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480" y="5076184"/>
            <a:ext cx="6531040" cy="1781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702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texte, skier, graphisme, habits&#10;&#10;Le contenu généré par l’IA peut être incorrect.">
            <a:extLst>
              <a:ext uri="{FF2B5EF4-FFF2-40B4-BE49-F238E27FC236}">
                <a16:creationId xmlns:a16="http://schemas.microsoft.com/office/drawing/2014/main" id="{E968F509-7C14-BC95-F30A-0A98D5F7D8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134" y="113946"/>
            <a:ext cx="4919747" cy="6515100"/>
          </a:xfrm>
          <a:prstGeom prst="rect">
            <a:avLst/>
          </a:prstGeom>
        </p:spPr>
      </p:pic>
      <p:pic>
        <p:nvPicPr>
          <p:cNvPr id="7" name="Image 6" descr="Une image contenant texte, capture d’écran, Police, logo&#10;&#10;Le contenu généré par l’IA peut être incorrect.">
            <a:extLst>
              <a:ext uri="{FF2B5EF4-FFF2-40B4-BE49-F238E27FC236}">
                <a16:creationId xmlns:a16="http://schemas.microsoft.com/office/drawing/2014/main" id="{9908B593-BA18-D578-3BFC-4B272E0D15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5811" y="1580091"/>
            <a:ext cx="4496427" cy="5048955"/>
          </a:xfrm>
          <a:prstGeom prst="rect">
            <a:avLst/>
          </a:prstGeom>
        </p:spPr>
      </p:pic>
      <p:pic>
        <p:nvPicPr>
          <p:cNvPr id="8" name="Image 7" descr="Une image contenant texte, logo, Police, symbole&#10;&#10;Description générée automatiquement">
            <a:extLst>
              <a:ext uri="{FF2B5EF4-FFF2-40B4-BE49-F238E27FC236}">
                <a16:creationId xmlns:a16="http://schemas.microsoft.com/office/drawing/2014/main" id="{40CB7A47-D172-ED87-CBDE-9BD296B16D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1384" y="129904"/>
            <a:ext cx="1943099" cy="1168577"/>
          </a:xfrm>
          <a:prstGeom prst="rect">
            <a:avLst/>
          </a:prstGeom>
        </p:spPr>
      </p:pic>
      <p:pic>
        <p:nvPicPr>
          <p:cNvPr id="9" name="Image 8" descr="Une image contenant symbole, Graphique, Emblème, graphisme&#10;&#10;Description générée automatiquement">
            <a:extLst>
              <a:ext uri="{FF2B5EF4-FFF2-40B4-BE49-F238E27FC236}">
                <a16:creationId xmlns:a16="http://schemas.microsoft.com/office/drawing/2014/main" id="{05938EB0-D605-14EB-C902-34414C7DDA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1268" y="204393"/>
            <a:ext cx="1229039" cy="1168578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CA84EE68-1C59-F08F-EBD1-000A86E52B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06049" y="228954"/>
            <a:ext cx="1436747" cy="936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5124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21D3A3E-9B79-149A-5BB1-B7B9DA6C97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443D5CFD-2FF8-9723-6175-4151E6CBCE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7736E8F-0B04-BC4B-F145-67E463B8A0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2D7F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 2" descr="Une image contenant texte, logo, Police, symbole&#10;&#10;Description générée automatiquement">
            <a:extLst>
              <a:ext uri="{FF2B5EF4-FFF2-40B4-BE49-F238E27FC236}">
                <a16:creationId xmlns:a16="http://schemas.microsoft.com/office/drawing/2014/main" id="{4106E886-2A47-652C-5B80-4EDD59C3A8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645" y="336478"/>
            <a:ext cx="1362265" cy="819264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AE6872B-CFB5-4CBF-918B-1E599464B9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29825" y="75286"/>
            <a:ext cx="1305107" cy="847843"/>
          </a:xfrm>
          <a:prstGeom prst="rect">
            <a:avLst/>
          </a:prstGeom>
        </p:spPr>
      </p:pic>
      <p:pic>
        <p:nvPicPr>
          <p:cNvPr id="15" name="Image 14" descr="Une image contenant texte, Appareils électroniques, capture d’écran, Police&#10;&#10;Le contenu généré par l’IA peut être incorrect.">
            <a:extLst>
              <a:ext uri="{FF2B5EF4-FFF2-40B4-BE49-F238E27FC236}">
                <a16:creationId xmlns:a16="http://schemas.microsoft.com/office/drawing/2014/main" id="{BAF39CC1-C249-FE36-23A9-7F1DD91158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3928" y="75286"/>
            <a:ext cx="5458996" cy="6739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68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03"/>
    </mc:Choice>
    <mc:Fallback xmlns="">
      <p:transition spd="slow" advTm="10303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EEFFCFC-0F14-F60A-8D6F-AFE98BEAF7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754BC8C1-72A6-E2B7-54A6-5A5380A2C0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723E1D9-7FB6-CDDA-3DB5-AEDCCF4F9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2D7F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 2" descr="Une image contenant texte, logo, Police, symbole&#10;&#10;Description générée automatiquement">
            <a:extLst>
              <a:ext uri="{FF2B5EF4-FFF2-40B4-BE49-F238E27FC236}">
                <a16:creationId xmlns:a16="http://schemas.microsoft.com/office/drawing/2014/main" id="{D381EDD7-606C-8BA5-77C2-8C7E84315D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645" y="336478"/>
            <a:ext cx="1362265" cy="819264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2F3F939-3676-6D46-D36D-B72F634554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29825" y="75286"/>
            <a:ext cx="1305107" cy="847843"/>
          </a:xfrm>
          <a:prstGeom prst="rect">
            <a:avLst/>
          </a:prstGeom>
        </p:spPr>
      </p:pic>
      <p:pic>
        <p:nvPicPr>
          <p:cNvPr id="4" name="Image 3" descr="Une image contenant texte, affiche, graphism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F93A8B96-527B-A623-ADAD-B36FA10B4F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3874" y="0"/>
            <a:ext cx="53442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564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03"/>
    </mc:Choice>
    <mc:Fallback xmlns="">
      <p:transition spd="slow" advTm="10303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0DEEF06-D5AC-E1F3-CE76-EC6A97F506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DED4A752-EAD7-77B9-3A60-C221C3FF5B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EF9B4198-6E52-145B-FECA-54BD6178E8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2D7F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 2" descr="Une image contenant texte, logo, Police, symbole&#10;&#10;Description générée automatiquement">
            <a:extLst>
              <a:ext uri="{FF2B5EF4-FFF2-40B4-BE49-F238E27FC236}">
                <a16:creationId xmlns:a16="http://schemas.microsoft.com/office/drawing/2014/main" id="{0BFA64DD-26FD-993F-3858-52A0137301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645" y="336478"/>
            <a:ext cx="1362265" cy="819264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768451A-2F0F-A749-06A0-FA6CE3A447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29825" y="75286"/>
            <a:ext cx="1305107" cy="847843"/>
          </a:xfrm>
          <a:prstGeom prst="rect">
            <a:avLst/>
          </a:prstGeom>
        </p:spPr>
      </p:pic>
      <p:pic>
        <p:nvPicPr>
          <p:cNvPr id="2" name="Image 1" descr="Une image contenant texte, capture d’écran, Police, Impression&#10;&#10;Le contenu généré par l’IA peut être incorrect.">
            <a:extLst>
              <a:ext uri="{FF2B5EF4-FFF2-40B4-BE49-F238E27FC236}">
                <a16:creationId xmlns:a16="http://schemas.microsoft.com/office/drawing/2014/main" id="{856F6207-191B-261E-20E7-314E12183B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6225" y="228846"/>
            <a:ext cx="4685835" cy="662915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215955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303"/>
    </mc:Choice>
    <mc:Fallback>
      <p:transition spd="slow" advTm="10303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6EA5B43-B854-2CF9-FD88-A56D33D116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BA3F8B2A-0BD7-54BA-7487-DCD9861290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E6E1F8D6-55A4-C1CA-6695-5A42CC327A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2D7F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 2" descr="Une image contenant texte, logo, Police, symbole&#10;&#10;Description générée automatiquement">
            <a:extLst>
              <a:ext uri="{FF2B5EF4-FFF2-40B4-BE49-F238E27FC236}">
                <a16:creationId xmlns:a16="http://schemas.microsoft.com/office/drawing/2014/main" id="{A983156A-2B3F-F38E-F442-114FACECD3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645" y="336478"/>
            <a:ext cx="1362265" cy="819264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2FC00B0-B613-69B0-D865-927942E456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729" y="5673679"/>
            <a:ext cx="1305107" cy="847843"/>
          </a:xfrm>
          <a:prstGeom prst="rect">
            <a:avLst/>
          </a:prstGeom>
        </p:spPr>
      </p:pic>
      <p:pic>
        <p:nvPicPr>
          <p:cNvPr id="4" name="Image 3" descr="Une image contenant texte, affiche, capture d’écran, graphisme&#10;&#10;Le contenu généré par l’IA peut être incorrect.">
            <a:extLst>
              <a:ext uri="{FF2B5EF4-FFF2-40B4-BE49-F238E27FC236}">
                <a16:creationId xmlns:a16="http://schemas.microsoft.com/office/drawing/2014/main" id="{22258D37-A5B7-BCAF-3EC1-19959BF422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5286" y="231971"/>
            <a:ext cx="4490222" cy="6289551"/>
          </a:xfrm>
          <a:prstGeom prst="rect">
            <a:avLst/>
          </a:prstGeom>
        </p:spPr>
      </p:pic>
      <p:pic>
        <p:nvPicPr>
          <p:cNvPr id="9" name="Image 8" descr="Une image contenant texte, capture d’écran, conception, imprimer&#10;&#10;Le contenu généré par l’IA peut être incorrect.">
            <a:extLst>
              <a:ext uri="{FF2B5EF4-FFF2-40B4-BE49-F238E27FC236}">
                <a16:creationId xmlns:a16="http://schemas.microsoft.com/office/drawing/2014/main" id="{C9F92B24-E61F-C1F1-796D-C992472BC4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06949" y="115693"/>
            <a:ext cx="4873252" cy="6405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268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03"/>
    </mc:Choice>
    <mc:Fallback xmlns="">
      <p:transition spd="slow" advTm="10303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4B6C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Espace réservé du contenu 4" descr="Une image contenant texte, capture d’écran, menu, Police&#10;&#10;Description générée automatiquement">
            <a:extLst>
              <a:ext uri="{FF2B5EF4-FFF2-40B4-BE49-F238E27FC236}">
                <a16:creationId xmlns:a16="http://schemas.microsoft.com/office/drawing/2014/main" id="{C10D2AD0-D85C-B029-74C2-FF8787145F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688" y="960438"/>
            <a:ext cx="3295650" cy="4930775"/>
          </a:xfrm>
        </p:spPr>
      </p:pic>
      <p:pic>
        <p:nvPicPr>
          <p:cNvPr id="7" name="Image 6" descr="Une image contenant texte, capture d’écran, Police, conception&#10;&#10;Description générée automatiquement">
            <a:extLst>
              <a:ext uri="{FF2B5EF4-FFF2-40B4-BE49-F238E27FC236}">
                <a16:creationId xmlns:a16="http://schemas.microsoft.com/office/drawing/2014/main" id="{1B3C5150-F36F-838A-11D5-908A242852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6663" y="960438"/>
            <a:ext cx="3446463" cy="4930775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1154D5D-4F23-2B78-7764-9841C50885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b="1" u="sng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LE REFEREND FAIR-PLAY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86C119E-7EC9-6478-4B13-B128A42C98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47041" y="112595"/>
            <a:ext cx="1305107" cy="847843"/>
          </a:xfrm>
          <a:prstGeom prst="rect">
            <a:avLst/>
          </a:prstGeom>
        </p:spPr>
      </p:pic>
      <p:pic>
        <p:nvPicPr>
          <p:cNvPr id="6" name="Image 5" descr="Une image contenant texte, logo, Police, symbole&#10;&#10;Description générée automatiquement">
            <a:extLst>
              <a:ext uri="{FF2B5EF4-FFF2-40B4-BE49-F238E27FC236}">
                <a16:creationId xmlns:a16="http://schemas.microsoft.com/office/drawing/2014/main" id="{BA5E27F7-66AB-1590-C00A-E61125BDF9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087" y="242210"/>
            <a:ext cx="1362265" cy="819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564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404"/>
    </mc:Choice>
    <mc:Fallback xmlns="">
      <p:transition spd="slow" advTm="18404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D07E6A7-471C-0929-D332-C8AA890E75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2D7F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Image 9" descr="Une image contenant texte, capture d’écran, Police, logo&#10;&#10;Description générée automatiquement">
            <a:extLst>
              <a:ext uri="{FF2B5EF4-FFF2-40B4-BE49-F238E27FC236}">
                <a16:creationId xmlns:a16="http://schemas.microsoft.com/office/drawing/2014/main" id="{19342C42-A92F-36FD-B522-7F3D9A3D81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31" y="960437"/>
            <a:ext cx="3408363" cy="4930775"/>
          </a:xfrm>
          <a:prstGeom prst="rect">
            <a:avLst/>
          </a:prstGeom>
        </p:spPr>
      </p:pic>
      <p:pic>
        <p:nvPicPr>
          <p:cNvPr id="8" name="Espace réservé du contenu 7" descr="Une image contenant texte, capture d’écran, Police, conception&#10;&#10;Description générée automatiquement">
            <a:extLst>
              <a:ext uri="{FF2B5EF4-FFF2-40B4-BE49-F238E27FC236}">
                <a16:creationId xmlns:a16="http://schemas.microsoft.com/office/drawing/2014/main" id="{0FB41B75-52C7-5418-71B4-BF7F67D568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7644" y="960438"/>
            <a:ext cx="3478213" cy="4930775"/>
          </a:xfr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12F3C0DD-9737-36DC-4EE5-FF8AA8A61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b="1" u="sng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LE REFEREND FAIR-PLAY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FBD73B0-649D-06BF-F050-275BA85460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66968" y="280731"/>
            <a:ext cx="1305107" cy="847843"/>
          </a:xfrm>
          <a:prstGeom prst="rect">
            <a:avLst/>
          </a:prstGeom>
        </p:spPr>
      </p:pic>
      <p:pic>
        <p:nvPicPr>
          <p:cNvPr id="5" name="Image 4" descr="Une image contenant texte, logo, Police, symbole&#10;&#10;Description générée automatiquement">
            <a:extLst>
              <a:ext uri="{FF2B5EF4-FFF2-40B4-BE49-F238E27FC236}">
                <a16:creationId xmlns:a16="http://schemas.microsoft.com/office/drawing/2014/main" id="{294DACEE-9DDA-6310-65A7-4A6E18F539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087" y="242210"/>
            <a:ext cx="1362265" cy="819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968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239"/>
    </mc:Choice>
    <mc:Fallback xmlns="">
      <p:transition spd="slow" advTm="17239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5E82E10-04D9-D389-A36F-B500D4DD3D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4" name="Rectangle 63">
            <a:extLst>
              <a:ext uri="{FF2B5EF4-FFF2-40B4-BE49-F238E27FC236}">
                <a16:creationId xmlns:a16="http://schemas.microsoft.com/office/drawing/2014/main" id="{0E3596DD-156A-473E-9BB3-C6A29F7574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Freeform: Shape 65">
            <a:extLst>
              <a:ext uri="{FF2B5EF4-FFF2-40B4-BE49-F238E27FC236}">
                <a16:creationId xmlns:a16="http://schemas.microsoft.com/office/drawing/2014/main" id="{2C46C4D6-C474-4E92-B52E-944C1118F7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5962785" cy="6858000"/>
          </a:xfrm>
          <a:custGeom>
            <a:avLst/>
            <a:gdLst>
              <a:gd name="connsiteX0" fmla="*/ 1044839 w 5962785"/>
              <a:gd name="connsiteY0" fmla="*/ 0 h 6858000"/>
              <a:gd name="connsiteX1" fmla="*/ 5962785 w 5962785"/>
              <a:gd name="connsiteY1" fmla="*/ 0 h 6858000"/>
              <a:gd name="connsiteX2" fmla="*/ 5962785 w 5962785"/>
              <a:gd name="connsiteY2" fmla="*/ 6858000 h 6858000"/>
              <a:gd name="connsiteX3" fmla="*/ 1469886 w 5962785"/>
              <a:gd name="connsiteY3" fmla="*/ 6858000 h 6858000"/>
              <a:gd name="connsiteX4" fmla="*/ 1416006 w 5962785"/>
              <a:gd name="connsiteY4" fmla="*/ 6823984 h 6858000"/>
              <a:gd name="connsiteX5" fmla="*/ 1232473 w 5962785"/>
              <a:gd name="connsiteY5" fmla="*/ 6733873 h 6858000"/>
              <a:gd name="connsiteX6" fmla="*/ 1075471 w 5962785"/>
              <a:gd name="connsiteY6" fmla="*/ 6503186 h 6858000"/>
              <a:gd name="connsiteX7" fmla="*/ 1020229 w 5962785"/>
              <a:gd name="connsiteY7" fmla="*/ 6438306 h 6858000"/>
              <a:gd name="connsiteX8" fmla="*/ 883579 w 5962785"/>
              <a:gd name="connsiteY8" fmla="*/ 6351798 h 6858000"/>
              <a:gd name="connsiteX9" fmla="*/ 645167 w 5962785"/>
              <a:gd name="connsiteY9" fmla="*/ 6167969 h 6858000"/>
              <a:gd name="connsiteX10" fmla="*/ 732391 w 5962785"/>
              <a:gd name="connsiteY10" fmla="*/ 6124716 h 6858000"/>
              <a:gd name="connsiteX11" fmla="*/ 985339 w 5962785"/>
              <a:gd name="connsiteY11" fmla="*/ 6236455 h 6858000"/>
              <a:gd name="connsiteX12" fmla="*/ 1168509 w 5962785"/>
              <a:gd name="connsiteY12" fmla="*/ 6265291 h 6858000"/>
              <a:gd name="connsiteX13" fmla="*/ 909746 w 5962785"/>
              <a:gd name="connsiteY13" fmla="*/ 6070649 h 6858000"/>
              <a:gd name="connsiteX14" fmla="*/ 659704 w 5962785"/>
              <a:gd name="connsiteY14" fmla="*/ 5818335 h 6858000"/>
              <a:gd name="connsiteX15" fmla="*/ 851597 w 5962785"/>
              <a:gd name="connsiteY15" fmla="*/ 5865193 h 6858000"/>
              <a:gd name="connsiteX16" fmla="*/ 860319 w 5962785"/>
              <a:gd name="connsiteY16" fmla="*/ 5832753 h 6858000"/>
              <a:gd name="connsiteX17" fmla="*/ 691686 w 5962785"/>
              <a:gd name="connsiteY17" fmla="*/ 5533581 h 6858000"/>
              <a:gd name="connsiteX18" fmla="*/ 610278 w 5962785"/>
              <a:gd name="connsiteY18" fmla="*/ 5411029 h 6858000"/>
              <a:gd name="connsiteX19" fmla="*/ 238123 w 5962785"/>
              <a:gd name="connsiteY19" fmla="*/ 5046976 h 6858000"/>
              <a:gd name="connsiteX20" fmla="*/ 592833 w 5962785"/>
              <a:gd name="connsiteY20" fmla="*/ 5209177 h 6858000"/>
              <a:gd name="connsiteX21" fmla="*/ 226494 w 5962785"/>
              <a:gd name="connsiteY21" fmla="*/ 4855939 h 6858000"/>
              <a:gd name="connsiteX22" fmla="*/ 49139 w 5962785"/>
              <a:gd name="connsiteY22" fmla="*/ 4726177 h 6858000"/>
              <a:gd name="connsiteX23" fmla="*/ 5527 w 5962785"/>
              <a:gd name="connsiteY23" fmla="*/ 4650483 h 6858000"/>
              <a:gd name="connsiteX24" fmla="*/ 84029 w 5962785"/>
              <a:gd name="connsiteY24" fmla="*/ 4632460 h 6858000"/>
              <a:gd name="connsiteX25" fmla="*/ 325347 w 5962785"/>
              <a:gd name="connsiteY25" fmla="*/ 4661296 h 6858000"/>
              <a:gd name="connsiteX26" fmla="*/ 25879 w 5962785"/>
              <a:gd name="connsiteY26" fmla="*/ 4423401 h 6858000"/>
              <a:gd name="connsiteX27" fmla="*/ 249753 w 5962785"/>
              <a:gd name="connsiteY27" fmla="*/ 4459446 h 6858000"/>
              <a:gd name="connsiteX28" fmla="*/ 313718 w 5962785"/>
              <a:gd name="connsiteY28" fmla="*/ 4365729 h 6858000"/>
              <a:gd name="connsiteX29" fmla="*/ 418386 w 5962785"/>
              <a:gd name="connsiteY29" fmla="*/ 4214341 h 6858000"/>
              <a:gd name="connsiteX30" fmla="*/ 491072 w 5962785"/>
              <a:gd name="connsiteY30" fmla="*/ 4131438 h 6858000"/>
              <a:gd name="connsiteX31" fmla="*/ 520147 w 5962785"/>
              <a:gd name="connsiteY31" fmla="*/ 3864706 h 6858000"/>
              <a:gd name="connsiteX32" fmla="*/ 459090 w 5962785"/>
              <a:gd name="connsiteY32" fmla="*/ 3572743 h 6858000"/>
              <a:gd name="connsiteX33" fmla="*/ 290458 w 5962785"/>
              <a:gd name="connsiteY33" fmla="*/ 3424959 h 6858000"/>
              <a:gd name="connsiteX34" fmla="*/ 339884 w 5962785"/>
              <a:gd name="connsiteY34" fmla="*/ 3259153 h 6858000"/>
              <a:gd name="connsiteX35" fmla="*/ 697501 w 5962785"/>
              <a:gd name="connsiteY35" fmla="*/ 3360078 h 6858000"/>
              <a:gd name="connsiteX36" fmla="*/ 165437 w 5962785"/>
              <a:gd name="connsiteY36" fmla="*/ 2967190 h 6858000"/>
              <a:gd name="connsiteX37" fmla="*/ 255568 w 5962785"/>
              <a:gd name="connsiteY37" fmla="*/ 2949167 h 6858000"/>
              <a:gd name="connsiteX38" fmla="*/ 578296 w 5962785"/>
              <a:gd name="connsiteY38" fmla="*/ 2725691 h 6858000"/>
              <a:gd name="connsiteX39" fmla="*/ 595740 w 5962785"/>
              <a:gd name="connsiteY39" fmla="*/ 2714876 h 6858000"/>
              <a:gd name="connsiteX40" fmla="*/ 650982 w 5962785"/>
              <a:gd name="connsiteY40" fmla="*/ 2574301 h 6858000"/>
              <a:gd name="connsiteX41" fmla="*/ 825429 w 5962785"/>
              <a:gd name="connsiteY41" fmla="*/ 2552674 h 6858000"/>
              <a:gd name="connsiteX42" fmla="*/ 970802 w 5962785"/>
              <a:gd name="connsiteY42" fmla="*/ 2585115 h 6858000"/>
              <a:gd name="connsiteX43" fmla="*/ 1127805 w 5962785"/>
              <a:gd name="connsiteY43" fmla="*/ 2545465 h 6858000"/>
              <a:gd name="connsiteX44" fmla="*/ 1267362 w 5962785"/>
              <a:gd name="connsiteY44" fmla="*/ 2563488 h 6858000"/>
              <a:gd name="connsiteX45" fmla="*/ 1386568 w 5962785"/>
              <a:gd name="connsiteY45" fmla="*/ 2538257 h 6858000"/>
              <a:gd name="connsiteX46" fmla="*/ 1270270 w 5962785"/>
              <a:gd name="connsiteY46" fmla="*/ 2419309 h 6858000"/>
              <a:gd name="connsiteX47" fmla="*/ 1107453 w 5962785"/>
              <a:gd name="connsiteY47" fmla="*/ 2419309 h 6858000"/>
              <a:gd name="connsiteX48" fmla="*/ 991154 w 5962785"/>
              <a:gd name="connsiteY48" fmla="*/ 2343615 h 6858000"/>
              <a:gd name="connsiteX49" fmla="*/ 880671 w 5962785"/>
              <a:gd name="connsiteY49" fmla="*/ 2206645 h 6858000"/>
              <a:gd name="connsiteX50" fmla="*/ 491072 w 5962785"/>
              <a:gd name="connsiteY50" fmla="*/ 1986771 h 6858000"/>
              <a:gd name="connsiteX51" fmla="*/ 421293 w 5962785"/>
              <a:gd name="connsiteY51" fmla="*/ 1903868 h 6858000"/>
              <a:gd name="connsiteX52" fmla="*/ 1531941 w 5962785"/>
              <a:gd name="connsiteY52" fmla="*/ 2224667 h 6858000"/>
              <a:gd name="connsiteX53" fmla="*/ 1188861 w 5962785"/>
              <a:gd name="connsiteY53" fmla="*/ 2091301 h 6858000"/>
              <a:gd name="connsiteX54" fmla="*/ 1421458 w 5962785"/>
              <a:gd name="connsiteY54" fmla="*/ 2116532 h 6858000"/>
              <a:gd name="connsiteX55" fmla="*/ 1549386 w 5962785"/>
              <a:gd name="connsiteY55" fmla="*/ 2026420 h 6858000"/>
              <a:gd name="connsiteX56" fmla="*/ 1549386 w 5962785"/>
              <a:gd name="connsiteY56" fmla="*/ 1997584 h 6858000"/>
              <a:gd name="connsiteX57" fmla="*/ 1453440 w 5962785"/>
              <a:gd name="connsiteY57" fmla="*/ 1914682 h 6858000"/>
              <a:gd name="connsiteX58" fmla="*/ 1398198 w 5962785"/>
              <a:gd name="connsiteY58" fmla="*/ 1860614 h 6858000"/>
              <a:gd name="connsiteX59" fmla="*/ 1247011 w 5962785"/>
              <a:gd name="connsiteY59" fmla="*/ 1665972 h 6858000"/>
              <a:gd name="connsiteX60" fmla="*/ 1354586 w 5962785"/>
              <a:gd name="connsiteY60" fmla="*/ 1644345 h 6858000"/>
              <a:gd name="connsiteX61" fmla="*/ 1395290 w 5962785"/>
              <a:gd name="connsiteY61" fmla="*/ 1604696 h 6858000"/>
              <a:gd name="connsiteX62" fmla="*/ 1366216 w 5962785"/>
              <a:gd name="connsiteY62" fmla="*/ 1547025 h 6858000"/>
              <a:gd name="connsiteX63" fmla="*/ 1031858 w 5962785"/>
              <a:gd name="connsiteY63" fmla="*/ 1370405 h 6858000"/>
              <a:gd name="connsiteX64" fmla="*/ 1005692 w 5962785"/>
              <a:gd name="connsiteY64" fmla="*/ 1233435 h 6858000"/>
              <a:gd name="connsiteX65" fmla="*/ 1069655 w 5962785"/>
              <a:gd name="connsiteY65" fmla="*/ 1211808 h 6858000"/>
              <a:gd name="connsiteX66" fmla="*/ 1142342 w 5962785"/>
              <a:gd name="connsiteY66" fmla="*/ 1222621 h 6858000"/>
              <a:gd name="connsiteX67" fmla="*/ 1084193 w 5962785"/>
              <a:gd name="connsiteY67" fmla="*/ 1114487 h 6858000"/>
              <a:gd name="connsiteX68" fmla="*/ 848689 w 5962785"/>
              <a:gd name="connsiteY68" fmla="*/ 1006353 h 6858000"/>
              <a:gd name="connsiteX69" fmla="*/ 805077 w 5962785"/>
              <a:gd name="connsiteY69" fmla="*/ 948681 h 6858000"/>
              <a:gd name="connsiteX70" fmla="*/ 863226 w 5962785"/>
              <a:gd name="connsiteY70" fmla="*/ 919844 h 6858000"/>
              <a:gd name="connsiteX71" fmla="*/ 906838 w 5962785"/>
              <a:gd name="connsiteY71" fmla="*/ 909031 h 6858000"/>
              <a:gd name="connsiteX72" fmla="*/ 5527 w 5962785"/>
              <a:gd name="connsiteY72" fmla="*/ 458471 h 6858000"/>
              <a:gd name="connsiteX73" fmla="*/ 209049 w 5962785"/>
              <a:gd name="connsiteY73" fmla="*/ 454867 h 6858000"/>
              <a:gd name="connsiteX74" fmla="*/ 409664 w 5962785"/>
              <a:gd name="connsiteY74" fmla="*/ 526956 h 6858000"/>
              <a:gd name="connsiteX75" fmla="*/ 621908 w 5962785"/>
              <a:gd name="connsiteY75" fmla="*/ 516143 h 6858000"/>
              <a:gd name="connsiteX76" fmla="*/ 822522 w 5962785"/>
              <a:gd name="connsiteY76" fmla="*/ 552188 h 6858000"/>
              <a:gd name="connsiteX77" fmla="*/ 996969 w 5962785"/>
              <a:gd name="connsiteY77" fmla="*/ 552188 h 6858000"/>
              <a:gd name="connsiteX78" fmla="*/ 834151 w 5962785"/>
              <a:gd name="connsiteY78" fmla="*/ 498120 h 6858000"/>
              <a:gd name="connsiteX79" fmla="*/ 773095 w 5962785"/>
              <a:gd name="connsiteY79" fmla="*/ 408008 h 6858000"/>
              <a:gd name="connsiteX80" fmla="*/ 793447 w 5962785"/>
              <a:gd name="connsiteY80" fmla="*/ 325106 h 6858000"/>
              <a:gd name="connsiteX81" fmla="*/ 860319 w 5962785"/>
              <a:gd name="connsiteY81" fmla="*/ 350336 h 6858000"/>
              <a:gd name="connsiteX82" fmla="*/ 938820 w 5962785"/>
              <a:gd name="connsiteY82" fmla="*/ 444054 h 6858000"/>
              <a:gd name="connsiteX83" fmla="*/ 956265 w 5962785"/>
              <a:gd name="connsiteY83" fmla="*/ 386381 h 6858000"/>
              <a:gd name="connsiteX84" fmla="*/ 1002784 w 5962785"/>
              <a:gd name="connsiteY84" fmla="*/ 343127 h 6858000"/>
              <a:gd name="connsiteX85" fmla="*/ 1270270 w 5962785"/>
              <a:gd name="connsiteY85" fmla="*/ 364755 h 6858000"/>
              <a:gd name="connsiteX86" fmla="*/ 1092915 w 5962785"/>
              <a:gd name="connsiteY86" fmla="*/ 180926 h 6858000"/>
              <a:gd name="connsiteX87" fmla="*/ 979525 w 5962785"/>
              <a:gd name="connsiteY87" fmla="*/ 152090 h 6858000"/>
              <a:gd name="connsiteX88" fmla="*/ 953358 w 5962785"/>
              <a:gd name="connsiteY88" fmla="*/ 76396 h 6858000"/>
              <a:gd name="connsiteX89" fmla="*/ 1005692 w 5962785"/>
              <a:gd name="connsiteY89" fmla="*/ 58373 h 6858000"/>
              <a:gd name="connsiteX90" fmla="*/ 1267362 w 5962785"/>
              <a:gd name="connsiteY90" fmla="*/ 123254 h 6858000"/>
              <a:gd name="connsiteX91" fmla="*/ 1310975 w 5962785"/>
              <a:gd name="connsiteY91" fmla="*/ 98023 h 6858000"/>
              <a:gd name="connsiteX92" fmla="*/ 1159787 w 5962785"/>
              <a:gd name="connsiteY92" fmla="*/ 4350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516153F-3249-1281-7106-47BEC8B0C7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643467"/>
            <a:ext cx="3888526" cy="1800526"/>
          </a:xfrm>
          <a:prstGeom prst="ellipse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3200" b="1" u="sng" kern="1200" dirty="0">
                <a:latin typeface="+mj-lt"/>
                <a:ea typeface="+mj-ea"/>
                <a:cs typeface="+mj-cs"/>
              </a:rPr>
              <a:t>ZERO VIOLENCE</a:t>
            </a:r>
          </a:p>
        </p:txBody>
      </p:sp>
      <p:pic>
        <p:nvPicPr>
          <p:cNvPr id="7" name="Espace réservé du contenu 6" descr="Une image contenant texte, Visage humain, affiche, illustration&#10;&#10;Description générée automatiquement">
            <a:extLst>
              <a:ext uri="{FF2B5EF4-FFF2-40B4-BE49-F238E27FC236}">
                <a16:creationId xmlns:a16="http://schemas.microsoft.com/office/drawing/2014/main" id="{22E57786-3FDC-ACA5-5074-20CCDBF40E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1" y="2537746"/>
            <a:ext cx="5474700" cy="3649800"/>
          </a:xfrm>
        </p:spPr>
      </p:pic>
      <p:pic>
        <p:nvPicPr>
          <p:cNvPr id="6" name="Espace réservé du contenu 5" descr="Une image contenant texte, capture d’écran, affiche, Prospectus&#10;&#10;Description générée automatiquement">
            <a:extLst>
              <a:ext uri="{FF2B5EF4-FFF2-40B4-BE49-F238E27FC236}">
                <a16:creationId xmlns:a16="http://schemas.microsoft.com/office/drawing/2014/main" id="{FF8F8813-ABFC-BB6C-B0D9-5827D54EFC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9217" y="429595"/>
            <a:ext cx="4271194" cy="6471508"/>
          </a:xfrm>
          <a:prstGeom prst="rect">
            <a:avLst/>
          </a:prstGeom>
        </p:spPr>
      </p:pic>
      <p:pic>
        <p:nvPicPr>
          <p:cNvPr id="3" name="Image 2" descr="Une image contenant texte, logo, Police, symbole&#10;&#10;Description générée automatiquement">
            <a:extLst>
              <a:ext uri="{FF2B5EF4-FFF2-40B4-BE49-F238E27FC236}">
                <a16:creationId xmlns:a16="http://schemas.microsoft.com/office/drawing/2014/main" id="{08479FE4-7900-B14C-E357-6A81B0E1C7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087" y="242210"/>
            <a:ext cx="1362265" cy="819264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31C88EE3-F81B-1595-CE7D-7B8A55B1AF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20463" y="227920"/>
            <a:ext cx="1305107" cy="847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181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814"/>
    </mc:Choice>
    <mc:Fallback xmlns="">
      <p:transition spd="slow" advTm="18814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3B3B66D-9988-D395-BD93-8130B31D5B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B2866886-6F36-AF96-A948-05A4DF126F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AF2BD7D-EB90-A235-B5EB-8C126F9AFF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2D7F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 2" descr="Une image contenant texte, logo, Police, symbole&#10;&#10;Description générée automatiquement">
            <a:extLst>
              <a:ext uri="{FF2B5EF4-FFF2-40B4-BE49-F238E27FC236}">
                <a16:creationId xmlns:a16="http://schemas.microsoft.com/office/drawing/2014/main" id="{7CC2FFE3-108D-0613-FEA4-ADA89C2303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645" y="336478"/>
            <a:ext cx="1362265" cy="819264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631CB25-F9F6-202B-76F8-31E58FD653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29825" y="75286"/>
            <a:ext cx="1305107" cy="847843"/>
          </a:xfrm>
          <a:prstGeom prst="rect">
            <a:avLst/>
          </a:prstGeom>
        </p:spPr>
      </p:pic>
      <p:pic>
        <p:nvPicPr>
          <p:cNvPr id="4" name="Image 3" descr="Une image contenant text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09269062-E6C2-0330-7CA7-934FF7F39B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9508" y="75287"/>
            <a:ext cx="5514190" cy="6782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378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03"/>
    </mc:Choice>
    <mc:Fallback xmlns="">
      <p:transition spd="slow" advTm="10303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701D9E4-0908-3905-6C42-F81AC21508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du contenu 6" descr="Une image contenant texte, capture d’écran, Police, nombre&#10;&#10;Description générée automatiquement">
            <a:extLst>
              <a:ext uri="{FF2B5EF4-FFF2-40B4-BE49-F238E27FC236}">
                <a16:creationId xmlns:a16="http://schemas.microsoft.com/office/drawing/2014/main" id="{9A42CC9D-673E-7312-9A6B-1EBC3A72CB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4170" y="977746"/>
            <a:ext cx="4229463" cy="5324085"/>
          </a:xfrm>
        </p:spPr>
      </p:pic>
      <p:pic>
        <p:nvPicPr>
          <p:cNvPr id="9" name="Image 8" descr="Une image contenant texte, Police, capture d’écran, lettre&#10;&#10;Description générée automatiquement">
            <a:extLst>
              <a:ext uri="{FF2B5EF4-FFF2-40B4-BE49-F238E27FC236}">
                <a16:creationId xmlns:a16="http://schemas.microsoft.com/office/drawing/2014/main" id="{A864291D-88C6-856C-EE43-057FA37D41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4548" y="1223444"/>
            <a:ext cx="3879280" cy="5239298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F7B89AD3-B416-40A4-7B19-2C63EE885C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2074363"/>
            <a:ext cx="2974381" cy="2709275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174625" cmpd="thinThick">
            <a:solidFill>
              <a:schemeClr val="tx1">
                <a:lumMod val="85000"/>
                <a:lumOff val="1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400" b="1" u="sng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LE CONTRAT D’ ENGAGEMENT REPUBLICAIN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31690B29-2B46-2407-234C-D09206ED9B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7589" y="5052291"/>
            <a:ext cx="2657475" cy="1061659"/>
          </a:xfrm>
          <a:prstGeom prst="rect">
            <a:avLst/>
          </a:prstGeom>
        </p:spPr>
      </p:pic>
      <p:pic>
        <p:nvPicPr>
          <p:cNvPr id="4" name="Image 3" descr="Une image contenant texte, logo, Police, symbole&#10;&#10;Description générée automatiquement">
            <a:extLst>
              <a:ext uri="{FF2B5EF4-FFF2-40B4-BE49-F238E27FC236}">
                <a16:creationId xmlns:a16="http://schemas.microsoft.com/office/drawing/2014/main" id="{8CC85868-8904-11E4-380B-F2B283065F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087" y="242210"/>
            <a:ext cx="1362265" cy="819264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CF6E89F3-348F-7CBD-E404-94B00CB0FB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28189" y="129903"/>
            <a:ext cx="1305107" cy="847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46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52"/>
    </mc:Choice>
    <mc:Fallback xmlns="">
      <p:transition spd="slow" advTm="10752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du contenu 9" descr="Une image contenant texte, habits, Visage humain, personne&#10;&#10;Description générée automatiquement">
            <a:extLst>
              <a:ext uri="{FF2B5EF4-FFF2-40B4-BE49-F238E27FC236}">
                <a16:creationId xmlns:a16="http://schemas.microsoft.com/office/drawing/2014/main" id="{BC2330C4-756F-8C24-F06C-9D910EABF8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252" y="0"/>
            <a:ext cx="12009748" cy="6874131"/>
          </a:xfrm>
        </p:spPr>
      </p:pic>
    </p:spTree>
    <p:extLst>
      <p:ext uri="{BB962C8B-B14F-4D97-AF65-F5344CB8AC3E}">
        <p14:creationId xmlns:p14="http://schemas.microsoft.com/office/powerpoint/2010/main" val="17040844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Une image contenant texte, logo, Police, symbole&#10;&#10;Description générée automatiquement">
            <a:extLst>
              <a:ext uri="{FF2B5EF4-FFF2-40B4-BE49-F238E27FC236}">
                <a16:creationId xmlns:a16="http://schemas.microsoft.com/office/drawing/2014/main" id="{4C167ADB-A846-E7D4-5916-9097A564CA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751" y="363694"/>
            <a:ext cx="2368756" cy="142456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26EFA99C-5E07-C402-29F4-41BCC48615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0425" y="129903"/>
            <a:ext cx="2192872" cy="1424566"/>
          </a:xfrm>
          <a:prstGeom prst="rect">
            <a:avLst/>
          </a:prstGeom>
        </p:spPr>
      </p:pic>
      <p:pic>
        <p:nvPicPr>
          <p:cNvPr id="12" name="Image 11" descr="Une image contenant texte, Police, capture d’écran, logo&#10;&#10;Le contenu généré par l’IA peut être incorrect.">
            <a:extLst>
              <a:ext uri="{FF2B5EF4-FFF2-40B4-BE49-F238E27FC236}">
                <a16:creationId xmlns:a16="http://schemas.microsoft.com/office/drawing/2014/main" id="{4D805592-9179-6B08-A6F8-6C2AA8F376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4676" y="2362200"/>
            <a:ext cx="9077324" cy="4576793"/>
          </a:xfrm>
          <a:prstGeom prst="rect">
            <a:avLst/>
          </a:prstGeom>
        </p:spPr>
      </p:pic>
      <p:pic>
        <p:nvPicPr>
          <p:cNvPr id="16" name="Espace réservé du contenu 15" descr="Une image contenant texte, Visage humain, personn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68D95F9A-7F7E-CAE8-CCD2-221A0D7917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1" y="129903"/>
            <a:ext cx="6362700" cy="3470087"/>
          </a:xfrm>
          <a:prstGeom prst="rect">
            <a:avLst/>
          </a:prstGeom>
        </p:spPr>
      </p:pic>
      <p:pic>
        <p:nvPicPr>
          <p:cNvPr id="19" name="Image 18" descr="Une image contenant symbole, Graphique, Emblème, graphisme&#10;&#10;Description générée automatiquement">
            <a:extLst>
              <a:ext uri="{FF2B5EF4-FFF2-40B4-BE49-F238E27FC236}">
                <a16:creationId xmlns:a16="http://schemas.microsoft.com/office/drawing/2014/main" id="{6C4447C1-DE22-3B35-B696-D95920828A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557" y="4030662"/>
            <a:ext cx="2266950" cy="2238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5064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ED2228D-BB19-5F62-18B1-E19C7C12AE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6AC6528D-CCD1-6F19-6B23-DF4B514844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504C987-A9BC-1AC3-9FCD-1CC9E9FC92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2D7F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05E9B53C-AC10-08A3-9AD9-8321ACB3EA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b="1" u="sng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COLOSSE AUX PIEDS D’ARGILE</a:t>
            </a:r>
            <a:br>
              <a:rPr lang="en-US" sz="2600" b="1" u="sng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1400" b="1" u="sng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LE GUIDE PRATIQUE DE L’ENCADRANT</a:t>
            </a:r>
          </a:p>
        </p:txBody>
      </p:sp>
      <p:pic>
        <p:nvPicPr>
          <p:cNvPr id="6" name="Espace réservé du contenu 5" descr="Une image contenant texte, capture d’écran, Prospectus, Brochure&#10;&#10;Description générée automatiquement">
            <a:extLst>
              <a:ext uri="{FF2B5EF4-FFF2-40B4-BE49-F238E27FC236}">
                <a16:creationId xmlns:a16="http://schemas.microsoft.com/office/drawing/2014/main" id="{7EB01F85-A07A-757C-DC12-CFAFF3E074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8785" y="75286"/>
            <a:ext cx="4670783" cy="6782713"/>
          </a:xfrm>
        </p:spPr>
      </p:pic>
      <p:pic>
        <p:nvPicPr>
          <p:cNvPr id="3" name="Image 2" descr="Une image contenant texte, logo, Police, symbole&#10;&#10;Description générée automatiquement">
            <a:extLst>
              <a:ext uri="{FF2B5EF4-FFF2-40B4-BE49-F238E27FC236}">
                <a16:creationId xmlns:a16="http://schemas.microsoft.com/office/drawing/2014/main" id="{BE017C24-FA15-10CD-FAFD-517D533417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645" y="336478"/>
            <a:ext cx="1362265" cy="819264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05594F6C-0CC6-9AF3-F9BA-4198D6A86F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29825" y="75286"/>
            <a:ext cx="1305107" cy="847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421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03"/>
    </mc:Choice>
    <mc:Fallback xmlns="">
      <p:transition spd="slow" advTm="10303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7765273-268B-D637-912C-1BD86BDC32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2854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Espace réservé du contenu 6" descr="Une image contenant texte, capture d’écran, logo, Police&#10;&#10;Description générée automatiquement">
            <a:extLst>
              <a:ext uri="{FF2B5EF4-FFF2-40B4-BE49-F238E27FC236}">
                <a16:creationId xmlns:a16="http://schemas.microsoft.com/office/drawing/2014/main" id="{42994270-C986-3234-59A8-642FCD315C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2100" y="960438"/>
            <a:ext cx="3459163" cy="4930775"/>
          </a:xfrm>
        </p:spPr>
      </p:pic>
      <p:pic>
        <p:nvPicPr>
          <p:cNvPr id="9" name="Image 8" descr="Une image contenant texte, capture d’écran, Police, conception&#10;&#10;Description générée automatiquement">
            <a:extLst>
              <a:ext uri="{FF2B5EF4-FFF2-40B4-BE49-F238E27FC236}">
                <a16:creationId xmlns:a16="http://schemas.microsoft.com/office/drawing/2014/main" id="{5ECE0189-FA0B-E505-F99D-48EF298F73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1588" y="960438"/>
            <a:ext cx="3540125" cy="4930775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39D92A5-94CD-EB3E-CB0C-05384C8F2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b="1" u="sng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COLOSSE AUX PIEDS D’ARGILE</a:t>
            </a:r>
            <a:br>
              <a:rPr lang="en-US" sz="2600" b="1" u="sng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1400" b="1" u="sng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LE GUIDE PRATIQUE DE L’ENCADRANT</a:t>
            </a:r>
          </a:p>
        </p:txBody>
      </p:sp>
      <p:pic>
        <p:nvPicPr>
          <p:cNvPr id="3" name="Image 2" descr="Une image contenant texte, logo, Police, symbole&#10;&#10;Description générée automatiquement">
            <a:extLst>
              <a:ext uri="{FF2B5EF4-FFF2-40B4-BE49-F238E27FC236}">
                <a16:creationId xmlns:a16="http://schemas.microsoft.com/office/drawing/2014/main" id="{517623E5-DBAC-06B5-9C5C-F466320233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087" y="242210"/>
            <a:ext cx="1362265" cy="819264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4EDDA77-EB4A-41D6-35B4-27F9412B2D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22456" y="82222"/>
            <a:ext cx="1305107" cy="847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556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52"/>
    </mc:Choice>
    <mc:Fallback xmlns="">
      <p:transition spd="slow" advTm="3852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8426752-025E-1BB1-A353-1726A2F82D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2B68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Image 9" descr="Une image contenant texte, capture d’écran, Police, conception&#10;&#10;Description générée automatiquement">
            <a:extLst>
              <a:ext uri="{FF2B5EF4-FFF2-40B4-BE49-F238E27FC236}">
                <a16:creationId xmlns:a16="http://schemas.microsoft.com/office/drawing/2014/main" id="{37201342-FD9E-67A2-386E-335767CF11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275" y="960438"/>
            <a:ext cx="3359150" cy="4930775"/>
          </a:xfrm>
          <a:prstGeom prst="rect">
            <a:avLst/>
          </a:prstGeom>
        </p:spPr>
      </p:pic>
      <p:pic>
        <p:nvPicPr>
          <p:cNvPr id="6" name="Espace réservé du contenu 5" descr="Une image contenant texte, capture d’écran, Police, conception&#10;&#10;Description générée automatiquement">
            <a:extLst>
              <a:ext uri="{FF2B5EF4-FFF2-40B4-BE49-F238E27FC236}">
                <a16:creationId xmlns:a16="http://schemas.microsoft.com/office/drawing/2014/main" id="{8C648538-8E7F-4298-D30D-8AA0AD86DA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750" y="960438"/>
            <a:ext cx="3633788" cy="4930775"/>
          </a:xfr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26E6E06A-0B78-D896-6BA7-CD2A692A8A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200" b="1" u="sng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COLOSSE AUX PIEDS D’ARGILE</a:t>
            </a:r>
            <a:br>
              <a:rPr lang="en-US" sz="2200" b="1" u="sng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1400" b="1" u="sng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LE GUIDE PRATIQUE DE L’ENCADRANT</a:t>
            </a:r>
          </a:p>
        </p:txBody>
      </p:sp>
      <p:pic>
        <p:nvPicPr>
          <p:cNvPr id="3" name="Image 2" descr="Une image contenant texte, logo, Police, symbole&#10;&#10;Description générée automatiquement">
            <a:extLst>
              <a:ext uri="{FF2B5EF4-FFF2-40B4-BE49-F238E27FC236}">
                <a16:creationId xmlns:a16="http://schemas.microsoft.com/office/drawing/2014/main" id="{E85404E3-D10B-98D6-0A5D-002228B573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087" y="242210"/>
            <a:ext cx="1362265" cy="819264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AA11FA9-590F-B1EB-E8B2-811A76D303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05984" y="192421"/>
            <a:ext cx="1305107" cy="847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147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57"/>
    </mc:Choice>
    <mc:Fallback xmlns="">
      <p:transition spd="slow" advTm="8357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BCFDC1A-5AE8-E1F2-DE75-7C4265FC1D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54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Image 8" descr="Une image contenant texte, capture d’écran, Police, Impression&#10;&#10;Description générée automatiquement">
            <a:extLst>
              <a:ext uri="{FF2B5EF4-FFF2-40B4-BE49-F238E27FC236}">
                <a16:creationId xmlns:a16="http://schemas.microsoft.com/office/drawing/2014/main" id="{202E8385-4894-FCBC-1ED9-4C822E867F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1003300"/>
            <a:ext cx="3502025" cy="4845050"/>
          </a:xfrm>
          <a:prstGeom prst="rect">
            <a:avLst/>
          </a:prstGeom>
        </p:spPr>
      </p:pic>
      <p:pic>
        <p:nvPicPr>
          <p:cNvPr id="7" name="Espace réservé du contenu 6" descr="Une image contenant texte, capture d’écran, Police, lettre&#10;&#10;Description générée automatiquement">
            <a:extLst>
              <a:ext uri="{FF2B5EF4-FFF2-40B4-BE49-F238E27FC236}">
                <a16:creationId xmlns:a16="http://schemas.microsoft.com/office/drawing/2014/main" id="{3AF69C28-1FC2-2D00-3B23-DC03730D9A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9363" y="1003300"/>
            <a:ext cx="3625850" cy="4845050"/>
          </a:xfr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5AB153D2-F143-A83A-8BC0-119E8736A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200" b="1" u="sng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COLOSSE AUX PIEDS D’ARGILE</a:t>
            </a:r>
            <a:br>
              <a:rPr lang="en-US" sz="2200" b="1" u="sng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1400" b="1" u="sng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LE GUIDE PRATIQUE DE L’ENCADRANT</a:t>
            </a:r>
          </a:p>
        </p:txBody>
      </p:sp>
      <p:pic>
        <p:nvPicPr>
          <p:cNvPr id="3" name="Image 2" descr="Une image contenant texte, logo, Police, symbole&#10;&#10;Description générée automatiquement">
            <a:extLst>
              <a:ext uri="{FF2B5EF4-FFF2-40B4-BE49-F238E27FC236}">
                <a16:creationId xmlns:a16="http://schemas.microsoft.com/office/drawing/2014/main" id="{B1C16310-A76F-2BE7-044F-53BA2DE87F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087" y="242210"/>
            <a:ext cx="1362265" cy="819264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5250FFB-3B63-C5D0-A2C6-508D91F1AF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31397" y="155457"/>
            <a:ext cx="1305107" cy="847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618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310"/>
    </mc:Choice>
    <mc:Fallback xmlns="">
      <p:transition spd="slow" advTm="1631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830BCC-5BB4-87E2-188C-22EA2F14A3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du contenu 9" descr="Une image contenant texte, habits, Visage humain, personne&#10;&#10;Description générée automatiquement">
            <a:extLst>
              <a:ext uri="{FF2B5EF4-FFF2-40B4-BE49-F238E27FC236}">
                <a16:creationId xmlns:a16="http://schemas.microsoft.com/office/drawing/2014/main" id="{657E12A5-3DD6-96BC-BFB0-CDB8F962C5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252" y="0"/>
            <a:ext cx="12009748" cy="6874131"/>
          </a:xfrm>
        </p:spPr>
      </p:pic>
      <p:pic>
        <p:nvPicPr>
          <p:cNvPr id="3" name="Image 2" descr="Une image contenant texte, capture d’écran, personne, Visage humain&#10;&#10;Description générée automatiquement">
            <a:extLst>
              <a:ext uri="{FF2B5EF4-FFF2-40B4-BE49-F238E27FC236}">
                <a16:creationId xmlns:a16="http://schemas.microsoft.com/office/drawing/2014/main" id="{D1902B38-EE7D-93CE-11A3-9E28A2DE79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905845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1983</TotalTime>
  <Words>62</Words>
  <Application>Microsoft Office PowerPoint</Application>
  <PresentationFormat>Grand écran</PresentationFormat>
  <Paragraphs>10</Paragraphs>
  <Slides>18</Slides>
  <Notes>0</Notes>
  <HiddenSlides>1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Thème Office</vt:lpstr>
      <vt:lpstr>LUTTONS CONTRE LES INCIVILITES</vt:lpstr>
      <vt:lpstr>LE CONTRAT D’ ENGAGEMENT REPUBLICAIN</vt:lpstr>
      <vt:lpstr>Présentation PowerPoint</vt:lpstr>
      <vt:lpstr>Présentation PowerPoint</vt:lpstr>
      <vt:lpstr>COLOSSE AUX PIEDS D’ARGILE LE GUIDE PRATIQUE DE L’ENCADRANT</vt:lpstr>
      <vt:lpstr>COLOSSE AUX PIEDS D’ARGILE LE GUIDE PRATIQUE DE L’ENCADRANT</vt:lpstr>
      <vt:lpstr>COLOSSE AUX PIEDS D’ARGILE LE GUIDE PRATIQUE DE L’ENCADRANT</vt:lpstr>
      <vt:lpstr>COLOSSE AUX PIEDS D’ARGILE LE GUIDE PRATIQUE DE L’ENCADRANT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LE REFEREND FAIR-PLAY</vt:lpstr>
      <vt:lpstr>LE REFEREND FAIR-PLAY</vt:lpstr>
      <vt:lpstr>ZERO VIOLENCE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Dominique ROMEDER</dc:creator>
  <cp:lastModifiedBy>Dominique ROMEDER</cp:lastModifiedBy>
  <cp:revision>14</cp:revision>
  <dcterms:created xsi:type="dcterms:W3CDTF">2024-02-26T16:50:32Z</dcterms:created>
  <dcterms:modified xsi:type="dcterms:W3CDTF">2026-02-28T08:31:42Z</dcterms:modified>
</cp:coreProperties>
</file>